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2800" y="-9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Прямоугольник 103"/>
          <p:cNvSpPr/>
          <p:nvPr/>
        </p:nvSpPr>
        <p:spPr>
          <a:xfrm>
            <a:off x="0" y="44624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СХЕМА РАСПОЛОЖЕНИЯ ПЕРЕДАВАЕМЫХ 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АРЕНДУ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ПЛОЩАДЕЙ 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КОММЕРЧЕСКОЙ ДЕЯТЕЛЬНОСТИ НА ЖЕЛЕЗНОДОРОЖНОМ ВОКЗАЛЕ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АКТОБЕ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1 этаж </a:t>
            </a:r>
          </a:p>
        </p:txBody>
      </p:sp>
      <p:sp>
        <p:nvSpPr>
          <p:cNvPr id="2675" name="Rectangle 7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856411"/>
            <a:ext cx="7919169" cy="3876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99592" y="4732581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1. Рекламный баннер – 3 кв.м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2. Лэд экран – 3 кв.м.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7666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4624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СХЕМА РАСПОЛОЖЕНИЯ ПЕРЕДАВАЕМЫХ 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АРЕНДУ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ПЛОЩАДЕЙ 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КОММЕРЧЕСКОЙ ДЕЯТЕЛЬНОСТИ НА ЖЕЛЕЗНОДОРОЖНОМ ВОКЗАЛЕ АКТОБЕ </a:t>
            </a:r>
          </a:p>
          <a:p>
            <a:pPr algn="ctr"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этаж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230" y="781174"/>
            <a:ext cx="8160023" cy="3868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99592" y="4581128"/>
            <a:ext cx="66967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Коммерческая площадь 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– 56,85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4. Коммерческая площадь - 40,90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кв.м.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5. Коммерческая площадь под вендинговый аппарат – 4 ед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6. Рекламный баннер – 30,06 кв.м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7. Коммерческая площадь – 13,75 кв.м.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900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96" y="188640"/>
            <a:ext cx="914684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СХЕМА РАСПОЛОЖЕНИЯ ПЕРЕДАВАЕМЫХ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АРЕНДУ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ПЛОЩАДЕЙ </a:t>
            </a:r>
            <a:endParaRPr lang="ru-RU" sz="1400" b="1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КОММЕРЧЕСКОЙ ДЕЯТЕЛЬНОСТИ НА ЖЕЛЕЗНОДОРОЖНОМ ВОКЗАЛЕ АКТОБЕ </a:t>
            </a:r>
          </a:p>
          <a:p>
            <a:pPr algn="ctr"/>
            <a:r>
              <a:rPr lang="kk-KZ" sz="1400" b="1" dirty="0" smtClean="0">
                <a:latin typeface="Times New Roman" pitchFamily="18" charset="0"/>
                <a:cs typeface="Times New Roman" pitchFamily="18" charset="0"/>
              </a:rPr>
              <a:t>перрон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08916" y="2492896"/>
            <a:ext cx="59701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66" y="912216"/>
            <a:ext cx="8343277" cy="2253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43608" y="3573016"/>
            <a:ext cx="61206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8. Коммерческая площадь  – 36,61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кв.м.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6732240" y="1996825"/>
            <a:ext cx="366713" cy="2952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kk-KZ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3863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113</Words>
  <Application>Microsoft Office PowerPoint</Application>
  <PresentationFormat>Экран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Айбек Мухаметкали</dc:creator>
  <cp:lastModifiedBy>Айбек Мухаметкали</cp:lastModifiedBy>
  <cp:revision>14</cp:revision>
  <dcterms:created xsi:type="dcterms:W3CDTF">2023-09-15T03:33:57Z</dcterms:created>
  <dcterms:modified xsi:type="dcterms:W3CDTF">2024-04-15T07:49:24Z</dcterms:modified>
</cp:coreProperties>
</file>