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60" d="100"/>
          <a:sy n="60" d="100"/>
        </p:scale>
        <p:origin x="-1512" y="-184"/>
      </p:cViewPr>
      <p:guideLst>
        <p:guide orient="horz" pos="270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ostareva_N\Pictures\кокшетау цоколь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51" y="284460"/>
            <a:ext cx="91440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332656"/>
            <a:ext cx="4788024" cy="36004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РАСПОЛОЖЕНИЯ ПЕРЕДАВАЕМЫХ В ИМУЩЕСТВЕННЫЙ НАЕМ (АРЕНДУ) ПЛОЩАДЕЙ ДЛЯ КОММЕРЧЕСКОЙ ДЕЯТЕЛЬНОСТИ </a:t>
            </a:r>
            <a:r>
              <a:rPr lang="ru-RU" sz="1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ЖЕЛЕЗНОДОРОЖНОМ ВОКЗАЛЕ </a:t>
            </a:r>
            <a:r>
              <a:rPr lang="ru-RU" sz="1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КОКШЕТАУ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80112" y="4134191"/>
            <a:ext cx="1656184" cy="446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99870" y="1052736"/>
            <a:ext cx="0" cy="86409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507943" y="1036834"/>
            <a:ext cx="0" cy="86409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99870" y="1900930"/>
            <a:ext cx="20807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291919" y="1020932"/>
            <a:ext cx="20807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644008" y="3756787"/>
            <a:ext cx="0" cy="86409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339625" y="3748836"/>
            <a:ext cx="0" cy="86409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353344" y="4653136"/>
            <a:ext cx="27694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359290" y="3717032"/>
            <a:ext cx="27694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63688" y="1628800"/>
            <a:ext cx="0" cy="15841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57606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2350637" y="2060848"/>
            <a:ext cx="0" cy="87248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763688" y="1628800"/>
            <a:ext cx="43204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195736" y="2804781"/>
            <a:ext cx="1524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2194113" y="2731623"/>
            <a:ext cx="0" cy="87248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2211638" y="2157158"/>
            <a:ext cx="1524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062889" y="3604103"/>
            <a:ext cx="12595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763688" y="3225307"/>
            <a:ext cx="21602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876333" y="3861048"/>
            <a:ext cx="21602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1979712" y="3225307"/>
            <a:ext cx="4633" cy="37879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1871700" y="3608483"/>
            <a:ext cx="12595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1876333" y="3614869"/>
            <a:ext cx="0" cy="26873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83973" y="3605269"/>
            <a:ext cx="0" cy="26873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58877" y="5949280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04048" y="476672"/>
            <a:ext cx="1728192" cy="3231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цокольный этаж </a:t>
            </a:r>
            <a:endParaRPr lang="ru-RU" sz="1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25733" y="3651331"/>
            <a:ext cx="348519" cy="102982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274443" y="1015514"/>
            <a:ext cx="288032" cy="936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952503" y="1023179"/>
            <a:ext cx="316835" cy="936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78546" y="1569988"/>
            <a:ext cx="716054" cy="2351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441194" y="-27384"/>
            <a:ext cx="261611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 flipH="1">
            <a:off x="571471" y="1500174"/>
            <a:ext cx="1214446" cy="18573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568052" y="4998926"/>
            <a:ext cx="432048" cy="2160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2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99592" y="5013176"/>
            <a:ext cx="5736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Платный туалет -110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(пустует)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85786" y="2357430"/>
            <a:ext cx="522778" cy="2160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804248" y="2838047"/>
            <a:ext cx="364232" cy="1167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6948264" y="0"/>
            <a:ext cx="21957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Утверждаю: 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Заместитель директора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По вокзальному хозяйству 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Филиала АО «НК «КТЖ»-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Акмолинское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отделение 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Магистральной сети»</a:t>
            </a:r>
          </a:p>
          <a:p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_____________Н.Турсынбаев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«____» ___________2023г.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16216" y="5949280"/>
            <a:ext cx="2376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err="1" smtClean="0"/>
              <a:t>Согласовано:ЛВОК_______</a:t>
            </a:r>
            <a:endParaRPr lang="ru-RU" sz="1000" b="1" dirty="0"/>
          </a:p>
        </p:txBody>
      </p:sp>
      <p:pic>
        <p:nvPicPr>
          <p:cNvPr id="2050" name="Picture 2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pic>
        <p:nvPicPr>
          <p:cNvPr id="2051" name="Picture 3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pic>
        <p:nvPicPr>
          <p:cNvPr id="2052" name="Picture 4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pic>
        <p:nvPicPr>
          <p:cNvPr id="2053" name="Picture 5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49" name="Прямоугольник 48"/>
          <p:cNvSpPr/>
          <p:nvPr/>
        </p:nvSpPr>
        <p:spPr>
          <a:xfrm>
            <a:off x="-180528" y="0"/>
            <a:ext cx="28083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СХЕМА РАСПОЛОЖЕНИЯ ПЕРЕДАВАЕМЫХ В ИМУЩЕСТВЕННЫЙ НАЕМ (АРЕНДУ) ПЛОЩАДЕЙ ДЛЯ КОММЕРЧЕСКОЙ ДЕЯТЕЛЬНОСТИ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ЖЕЛЕЗНОДОРОЖНОМ ВОКЗАЛЕ КОКШЕТАУ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53" name="Прямоугольник 52"/>
          <p:cNvSpPr/>
          <p:nvPr/>
        </p:nvSpPr>
        <p:spPr>
          <a:xfrm>
            <a:off x="-252536" y="0"/>
            <a:ext cx="3240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СХЕМА РАСПОЛОЖЕНИЯ ПЕРЕДАВАЕМЫХ В ИМУЩЕСТВЕННЫЙ НАЕМ (АРЕНДУ) ПЛОЩАДЕЙ ДЛЯ КОММЕРЧЕСКОЙ ДЕЯТЕЛЬНОСТИ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ЖЕЛЕЗНОДОРОЖНОМ ВОКЗАЛЕ КОКШЕТАУ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804248" y="0"/>
            <a:ext cx="25740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Утверждаю: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Заместитель директора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 вокзальному хозяйству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Филиала АО «НК «КТЖ»-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Акмолинское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отделение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Магистральной сети»</a:t>
            </a: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_____________Н.Турсынбаев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___________2024г.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572000" y="5733257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Начальник вокзала Кокшетау  ________  Р.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Арыстанкызы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5" name="Picture 7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63" name="Прямоугольник 62"/>
          <p:cNvSpPr/>
          <p:nvPr/>
        </p:nvSpPr>
        <p:spPr>
          <a:xfrm>
            <a:off x="0" y="0"/>
            <a:ext cx="3851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СХЕМА РАСПОЛОЖЕНИЯ ПУСТУЮЩИХ ПОМЕЩЕНИЙ ПЕРЕДАВАЕМЫХ В АРЕНДУ </a:t>
            </a:r>
          </a:p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ЖЕЛЕЗНОДОРОЖНОМ ВОКЗАЛЕ КОКШЕТАУ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7020272" y="0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Утверждаю: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Заместитель директора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 вокзальному хозяйству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Филиала АО «НК «КТЖ»-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Акмолинское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отделение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Магистральной сети»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 Н.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___________2024г.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4355976" y="587727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Начальник вокзала Кокшетау  ________  Р.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Арыстанкызы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71" name="Прямоугольник 70"/>
          <p:cNvSpPr/>
          <p:nvPr/>
        </p:nvSpPr>
        <p:spPr>
          <a:xfrm>
            <a:off x="-180528" y="0"/>
            <a:ext cx="35821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СХЕМА РАСПОЛОЖЕНИЯ ПУСТУЮЩИХ ПОМЕЩЕНИЙ ПЕРЕДАВАЕМЫХ В АРЕНДУ </a:t>
            </a:r>
          </a:p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ЖЕЛЕЗНОДОРОЖНОМ ВОКЗАЛЕ КОКШЕТАУ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335688" y="0"/>
            <a:ext cx="28083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Утверждаю: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Заместитель директора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 вокзальному хозяйству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Филиала АО «НК «КТЖ»-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Акмолинское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отделение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Магистральной сети»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 Н.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___________2024г.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4067944" y="594928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Кокшетау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вокзалынын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баста</a:t>
            </a: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ғы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________  Р.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Арыстанкызы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74" name="Прямоугольник 73"/>
          <p:cNvSpPr/>
          <p:nvPr/>
        </p:nvSpPr>
        <p:spPr>
          <a:xfrm>
            <a:off x="-108520" y="116632"/>
            <a:ext cx="2790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КӨКШЕТАУ ТЕМІР ЖОЛ ВОКЗАЛЫНДА ЖАЛҒА БЕРІЛЕТІН БОС ОРЫНДАРДЫН ОРНАЛАСУ СХЕМАСЫ 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372200" y="0"/>
            <a:ext cx="2646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Бекітемін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“ҚТЖ “ҰҚ”АҚ филиалы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«Ақмола магистральдық желі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бөлімшесінің»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вокзал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шаруашылық жөніндегі директорының орынбасары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 Н.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___________2024г.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4067944" y="602128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Көкшетау вокзалыны бастығы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________  Р.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Арыстанқызы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77" name="Прямоугольник 76"/>
          <p:cNvSpPr/>
          <p:nvPr/>
        </p:nvSpPr>
        <p:spPr>
          <a:xfrm>
            <a:off x="-252536" y="0"/>
            <a:ext cx="3654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КӨКШЕТАУ ТЕМІР ЖОЛ ВОКЗАЛЫНДА ЖАЛҒА БЕРІЛЕТІН БОС ОРЫНДАРДЫН ОРНАЛАСУ СХЕМАСЫ 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78" name="Прямоугольник 77"/>
          <p:cNvSpPr/>
          <p:nvPr/>
        </p:nvSpPr>
        <p:spPr>
          <a:xfrm>
            <a:off x="-108520" y="0"/>
            <a:ext cx="30780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КӨКШЕТАУ ТЕМІР ЖОЛ ВОКЗАЛЫНДА ЖАЛҒА БЕРІЛЕТІН БОС ОРЫНДАРДЫН ОРНАЛАСУ СХЕМАСЫ 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6588224" y="0"/>
            <a:ext cx="27900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Бекітемін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“ҚТЖ “ҰҚ”АҚ филиалы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«Ақмола магистральдық желі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бөлімшесінің»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вокзал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шаруашылық жөніндегі директорының орынбасары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 Н.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___________2024г.</a:t>
            </a:r>
          </a:p>
        </p:txBody>
      </p:sp>
      <p:pic>
        <p:nvPicPr>
          <p:cNvPr id="3076" name="Picture 4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80" name="Прямоугольник 79"/>
          <p:cNvSpPr/>
          <p:nvPr/>
        </p:nvSpPr>
        <p:spPr>
          <a:xfrm>
            <a:off x="-252536" y="0"/>
            <a:ext cx="3222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КӨКШЕТАУ ТЕМІР ЖОЛ ВОКЗАЛЫНДА ЖАЛҒА БЕРІЛЕТІН БОС ОРЫНДАРДЫН ОРНАЛАСУ СХЕМАСЫ 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6300192" y="0"/>
            <a:ext cx="2843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Бекітемін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“ҚТЖ “ҰҚ”АҚ филиалы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«Ақмола магистральдық желі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бөлімшесінің»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вокзал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шаруашылық жөніндегі директорының орынбасары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 Н.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___________2024г.</a:t>
            </a:r>
          </a:p>
        </p:txBody>
      </p:sp>
      <p:pic>
        <p:nvPicPr>
          <p:cNvPr id="3077" name="Picture 5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82" name="Прямоугольник 81"/>
          <p:cNvSpPr/>
          <p:nvPr/>
        </p:nvSpPr>
        <p:spPr>
          <a:xfrm>
            <a:off x="0" y="0"/>
            <a:ext cx="3510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КӨКШЕТАУ ТЕМІР ЖОЛ ВОКЗАЛЫНДА ЖАЛҒА БЕРІЛЕТІН БОС АЛАНЫНЫН ОРНАЛАСУ СХЕМАСЫ 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6263680" y="0"/>
            <a:ext cx="28803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Бекітемін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“ҚТЖ “ҰҚ”АҚ филиалы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«Ақмола магистральдық желі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бөлімшесінің»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вокзал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шаруашылық жөніндегі директорының орынбасары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 Н.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Турсынбаев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«____» ___________2024ж.</a:t>
            </a:r>
            <a:endParaRPr lang="ru-RU" sz="1200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355976" y="602128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Көкшетау вокзалының бастығы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________  Р.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Арыстанқызы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:\Disc C\Desktop\схема инж вентиляция 2 эт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-304800" y="-119063"/>
            <a:ext cx="9753600" cy="7096126"/>
          </a:xfrm>
          <a:prstGeom prst="rect">
            <a:avLst/>
          </a:prstGeom>
          <a:noFill/>
        </p:spPr>
      </p:pic>
      <p:sp>
        <p:nvSpPr>
          <p:cNvPr id="86" name="Прямоугольник 85"/>
          <p:cNvSpPr/>
          <p:nvPr/>
        </p:nvSpPr>
        <p:spPr>
          <a:xfrm>
            <a:off x="179512" y="0"/>
            <a:ext cx="8964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304800" y="-147593"/>
            <a:ext cx="9753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АРЕНДУ ПЛОЩАДЕЙ 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ДЛЯ 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КОКШЕТАУ </a:t>
            </a:r>
          </a:p>
          <a:p>
            <a:pPr algn="ctr">
              <a:defRPr/>
            </a:pP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2 этаж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01616" y="1052736"/>
            <a:ext cx="1106327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677000" y="2626750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77000" y="2576810"/>
            <a:ext cx="263152" cy="3269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5098" y="5738772"/>
            <a:ext cx="4678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Коммерческое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помещение (парикмахерская) – 45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5517231"/>
            <a:ext cx="2736304" cy="2160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40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3128</TotalTime>
  <Words>418</Words>
  <Application>Microsoft Office PowerPoint</Application>
  <PresentationFormat>Экран (4:3)</PresentationFormat>
  <Paragraphs>83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ww</dc:creator>
  <cp:lastModifiedBy>Акгул Г Кашамша</cp:lastModifiedBy>
  <cp:revision>477</cp:revision>
  <cp:lastPrinted>2019-05-28T04:48:29Z</cp:lastPrinted>
  <dcterms:created xsi:type="dcterms:W3CDTF">2017-03-05T07:06:55Z</dcterms:created>
  <dcterms:modified xsi:type="dcterms:W3CDTF">2024-04-26T06:54:05Z</dcterms:modified>
</cp:coreProperties>
</file>