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203" autoAdjust="0"/>
  </p:normalViewPr>
  <p:slideViewPr>
    <p:cSldViewPr>
      <p:cViewPr>
        <p:scale>
          <a:sx n="60" d="100"/>
          <a:sy n="60" d="100"/>
        </p:scale>
        <p:origin x="-1508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99" descr="new_Схема вокзала - первый этаж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032289"/>
            <a:ext cx="8280920" cy="2575084"/>
          </a:xfrm>
          <a:prstGeom prst="rect">
            <a:avLst/>
          </a:prstGeo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</p:pic>
      <p:sp>
        <p:nvSpPr>
          <p:cNvPr id="64" name="TextBox 63"/>
          <p:cNvSpPr txBox="1"/>
          <p:nvPr/>
        </p:nvSpPr>
        <p:spPr>
          <a:xfrm>
            <a:off x="323528" y="3929280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Коммерческое помещение (кафе)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182,2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2. Раздевалка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комната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приема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пищи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32,05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         3. Служебно-техническое помещение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95,7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               4. Билетная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касса - 6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                                              5. Билетная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касса - 6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588224" y="2024554"/>
            <a:ext cx="152400" cy="188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Прямоугольник 145"/>
          <p:cNvSpPr/>
          <p:nvPr/>
        </p:nvSpPr>
        <p:spPr>
          <a:xfrm>
            <a:off x="6465474" y="2128184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7" name="Прямоугольник 146"/>
          <p:cNvSpPr/>
          <p:nvPr/>
        </p:nvSpPr>
        <p:spPr>
          <a:xfrm>
            <a:off x="6281349" y="2131722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9" name="Прямоугольник 148"/>
          <p:cNvSpPr/>
          <p:nvPr/>
        </p:nvSpPr>
        <p:spPr>
          <a:xfrm>
            <a:off x="5910676" y="2124646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Прямоугольник 149"/>
          <p:cNvSpPr/>
          <p:nvPr/>
        </p:nvSpPr>
        <p:spPr>
          <a:xfrm>
            <a:off x="5724128" y="2160083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Прямоугольник 150"/>
          <p:cNvSpPr/>
          <p:nvPr/>
        </p:nvSpPr>
        <p:spPr>
          <a:xfrm>
            <a:off x="5518737" y="2258029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Прямоугольник 151"/>
          <p:cNvSpPr/>
          <p:nvPr/>
        </p:nvSpPr>
        <p:spPr>
          <a:xfrm>
            <a:off x="4644008" y="2519185"/>
            <a:ext cx="584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5357818" y="1857364"/>
            <a:ext cx="4243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643702" y="1714488"/>
            <a:ext cx="184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     </a:t>
            </a:r>
            <a:endParaRPr lang="ru-RU" sz="900" b="1" dirty="0" smtClean="0">
              <a:solidFill>
                <a:srgbClr val="7030A0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 flipH="1">
            <a:off x="4283968" y="1628800"/>
            <a:ext cx="288032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3" name="Прямая соединительная линия 192"/>
          <p:cNvCxnSpPr/>
          <p:nvPr/>
        </p:nvCxnSpPr>
        <p:spPr>
          <a:xfrm>
            <a:off x="1331640" y="184482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 flipV="1">
            <a:off x="539552" y="191683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единительная линия 223"/>
          <p:cNvCxnSpPr/>
          <p:nvPr/>
        </p:nvCxnSpPr>
        <p:spPr>
          <a:xfrm>
            <a:off x="1331640" y="184482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6621" y="252843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36478" y="251853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6336" y="2426404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7142" y="126876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0791" y="126876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2634" y="765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КОСТАНАЙ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1 этаж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2726</TotalTime>
  <Words>68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ww</dc:creator>
  <cp:lastModifiedBy>Акгул Г Кашамша</cp:lastModifiedBy>
  <cp:revision>397</cp:revision>
  <cp:lastPrinted>2017-03-10T04:36:41Z</cp:lastPrinted>
  <dcterms:created xsi:type="dcterms:W3CDTF">2017-03-04T18:28:56Z</dcterms:created>
  <dcterms:modified xsi:type="dcterms:W3CDTF">2024-04-29T04:52:43Z</dcterms:modified>
</cp:coreProperties>
</file>